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9906000" cy="6858000" type="A4"/>
  <p:notesSz cx="6858000" cy="994537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8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5876B-25C4-4B78-8A23-C6CA336A3DD2}" type="datetimeFigureOut">
              <a:rPr lang="de-DE" smtClean="0"/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7465-FB92-4268-8119-2ED329E2A810}" type="slidenum">
              <a:rPr lang="de-DE" smtClean="0"/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p&#10;&#10;Description automatically generated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86382" y="994002"/>
            <a:ext cx="6850380" cy="4877616"/>
          </a:xfrm>
          <a:prstGeom prst="rect">
            <a:avLst/>
          </a:prstGeom>
        </p:spPr>
      </p:pic>
      <p:sp>
        <p:nvSpPr>
          <p:cNvPr id="6" name="Arrow: Right 5"/>
          <p:cNvSpPr/>
          <p:nvPr/>
        </p:nvSpPr>
        <p:spPr>
          <a:xfrm rot="20826755">
            <a:off x="777441" y="5187963"/>
            <a:ext cx="2959672" cy="153725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100"/>
              </a:lnSpc>
            </a:pPr>
            <a:r>
              <a:rPr lang="en-IE" sz="1400" dirty="0" err="1">
                <a:solidFill>
                  <a:schemeClr val="tx1"/>
                </a:solidFill>
              </a:rPr>
              <a:t>Hinter</a:t>
            </a:r>
            <a:r>
              <a:rPr lang="en-IE" sz="1400" dirty="0">
                <a:solidFill>
                  <a:schemeClr val="tx1"/>
                </a:solidFill>
              </a:rPr>
              <a:t> </a:t>
            </a:r>
            <a:r>
              <a:rPr lang="en-IE" sz="1400" dirty="0" err="1">
                <a:solidFill>
                  <a:schemeClr val="tx1"/>
                </a:solidFill>
              </a:rPr>
              <a:t>Pickließem</a:t>
            </a:r>
            <a:r>
              <a:rPr lang="en-IE" sz="1400" dirty="0">
                <a:solidFill>
                  <a:schemeClr val="tx1"/>
                </a:solidFill>
              </a:rPr>
              <a:t>, </a:t>
            </a:r>
            <a:r>
              <a:rPr lang="en-IE" sz="1400" dirty="0" err="1">
                <a:solidFill>
                  <a:schemeClr val="tx1"/>
                </a:solidFill>
              </a:rPr>
              <a:t>Richtung</a:t>
            </a:r>
            <a:r>
              <a:rPr lang="en-IE" sz="1400" dirty="0">
                <a:solidFill>
                  <a:schemeClr val="tx1"/>
                </a:solidFill>
              </a:rPr>
              <a:t> </a:t>
            </a:r>
            <a:r>
              <a:rPr lang="en-IE" sz="1400" dirty="0" err="1">
                <a:solidFill>
                  <a:schemeClr val="tx1"/>
                </a:solidFill>
              </a:rPr>
              <a:t>Dudeldorf</a:t>
            </a:r>
            <a:r>
              <a:rPr lang="en-IE" sz="1400" dirty="0">
                <a:solidFill>
                  <a:schemeClr val="tx1"/>
                </a:solidFill>
              </a:rPr>
              <a:t>, 2. </a:t>
            </a:r>
            <a:r>
              <a:rPr lang="en-IE" sz="1400" dirty="0" err="1">
                <a:solidFill>
                  <a:schemeClr val="tx1"/>
                </a:solidFill>
              </a:rPr>
              <a:t>Schranke</a:t>
            </a:r>
            <a:r>
              <a:rPr lang="en-IE" sz="1400" dirty="0">
                <a:solidFill>
                  <a:schemeClr val="tx1"/>
                </a:solidFill>
              </a:rPr>
              <a:t> links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661528" y="527924"/>
            <a:ext cx="165652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2400" b="1" dirty="0" err="1"/>
              <a:t>Pickließem</a:t>
            </a:r>
            <a:endParaRPr lang="de-DE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</Words>
  <Application>WPS Slides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Swabey</dc:creator>
  <cp:lastModifiedBy>John Swabey</cp:lastModifiedBy>
  <cp:revision>18</cp:revision>
  <cp:lastPrinted>2022-07-18T15:25:00Z</cp:lastPrinted>
  <dcterms:created xsi:type="dcterms:W3CDTF">2019-08-06T06:17:00Z</dcterms:created>
  <dcterms:modified xsi:type="dcterms:W3CDTF">2025-04-24T15:41:21Z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A55588F062EF460A8A429551C2F9013C_13</vt:lpwstr>
  </property>
  <property fmtid="{D5CDD505-2E9C-101B-9397-08002B2CF9AE}" pid="3" name="KSOProductBuildVer">
    <vt:lpwstr>1033-12.2.0.20795</vt:lpwstr>
  </property>
</Properties>
</file>